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  <p:sldId id="256" r:id="rId8"/>
    <p:sldId id="257" r:id="rId9"/>
    <p:sldId id="258" r:id="rId10"/>
    <p:sldId id="259" r:id="rId11"/>
    <p:sldId id="260" r:id="rId12"/>
    <p:sldId id="270" r:id="rId13"/>
    <p:sldId id="273" r:id="rId14"/>
    <p:sldId id="271" r:id="rId15"/>
    <p:sldId id="261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906" y="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9/29/2012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389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9/29/2012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279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9/29/2012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570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9/29/2012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490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9/29/2012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54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9/29/2012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37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9/29/2012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504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9/29/2012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00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9/29/2012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904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9/29/2012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70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9/29/2012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227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D65D8-556F-4D16-B1B2-5DC4BF074896}" type="datetimeFigureOut">
              <a:rPr lang="en-US" smtClean="0"/>
              <a:t>9/29/2012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272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Did you ever find </a:t>
            </a:r>
            <a:br>
              <a:rPr lang="en-US" dirty="0" smtClean="0"/>
            </a:br>
            <a:r>
              <a:rPr lang="en-US" dirty="0" smtClean="0"/>
              <a:t>an elephant in your e-mail?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 descr="C:\Users\Ook!\AppData\Local\Microsoft\Windows\Temporary Internet Files\Content.IE5\4PBXQHR4\MP900430836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600200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4995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Find new attachment in list </a:t>
            </a:r>
            <a:br>
              <a:rPr lang="en-US" dirty="0" smtClean="0"/>
            </a:br>
            <a:r>
              <a:rPr lang="en-US" dirty="0" smtClean="0"/>
              <a:t>and click on ‘Copy Link’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own Arrow 4"/>
          <p:cNvSpPr/>
          <p:nvPr/>
        </p:nvSpPr>
        <p:spPr>
          <a:xfrm>
            <a:off x="5638800" y="4214812"/>
            <a:ext cx="737044" cy="11308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77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Paste link into your e-mail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4419600" y="5181600"/>
            <a:ext cx="3810000" cy="13716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181600" y="54864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And you’re done.</a:t>
            </a:r>
          </a:p>
          <a:p>
            <a:r>
              <a:rPr lang="en-US" dirty="0" smtClean="0"/>
              <a:t>         Ready to send!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7623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Using Attachment Manager, it takes 3KB e-mail this document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276" y="1600200"/>
            <a:ext cx="352144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4092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NOT using Attachment Manager, it 95 KB – over 32 times as much space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276" y="1600200"/>
            <a:ext cx="352144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8491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Using Attachment Manager, it takes </a:t>
            </a:r>
            <a:br>
              <a:rPr lang="en-US" dirty="0" smtClean="0"/>
            </a:br>
            <a:r>
              <a:rPr lang="en-US" dirty="0" smtClean="0"/>
              <a:t>3 KB to e-mail this picture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05000"/>
            <a:ext cx="5588550" cy="418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487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344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NOT using Attachment Manager, it takes 2 MB – over 600 times  as much space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52600"/>
            <a:ext cx="6019800" cy="451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5082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6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Get the message? Get the picture?</a:t>
            </a:r>
            <a:br>
              <a:rPr lang="en-US" dirty="0" smtClean="0"/>
            </a:br>
            <a:r>
              <a:rPr lang="en-US" dirty="0" smtClean="0"/>
              <a:t>No problems, right? Not if you use the </a:t>
            </a:r>
            <a:br>
              <a:rPr lang="en-US" dirty="0" smtClean="0"/>
            </a:br>
            <a:r>
              <a:rPr lang="en-US" dirty="0" smtClean="0"/>
              <a:t>ATTACHMENT MANAGER</a:t>
            </a:r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99" y="2559616"/>
            <a:ext cx="3824111" cy="3841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1676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You know: a message that is so huge that it clogs everything else up…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162175"/>
            <a:ext cx="3057525" cy="4097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8552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…and you can’t read or send anything else until you’ve DELETED it!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36611"/>
            <a:ext cx="4834474" cy="3621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9956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51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Often, people just ZAP giant e-mails without even reading them…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286000"/>
            <a:ext cx="4114800" cy="3042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6249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152400" y="4038600"/>
            <a:ext cx="8686800" cy="22098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use the Attachment </a:t>
            </a:r>
            <a:r>
              <a:rPr lang="en-US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</a:t>
            </a:r>
            <a:r>
              <a:rPr lang="en-US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anager</a:t>
            </a:r>
            <a:endParaRPr lang="en-US" sz="4400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812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3600" dirty="0" smtClean="0"/>
              <a:t>…that people READ and KEEP the extra large documents / photos </a:t>
            </a:r>
            <a:r>
              <a:rPr lang="en-US" sz="3600" smtClean="0"/>
              <a:t>in your e-mails</a:t>
            </a:r>
            <a:endParaRPr lang="en-US" sz="3600" dirty="0" smtClean="0"/>
          </a:p>
          <a:p>
            <a:pPr marL="0" indent="0">
              <a:buNone/>
            </a:pPr>
            <a:endParaRPr lang="en-US" sz="4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If you want to be SURE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572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63762"/>
          </a:xfrm>
        </p:spPr>
        <p:txBody>
          <a:bodyPr>
            <a:noAutofit/>
          </a:bodyPr>
          <a:lstStyle/>
          <a:p>
            <a:r>
              <a:rPr lang="en-US" sz="3600" dirty="0" smtClean="0"/>
              <a:t>The ATTACHMENT MANAGER will shrink those photos / documents for you. </a:t>
            </a:r>
            <a:r>
              <a:rPr lang="en-US" sz="4800" b="1" dirty="0" smtClean="0"/>
              <a:t>HERE’S HOW </a:t>
            </a:r>
            <a:endParaRPr lang="en-US" sz="4800" b="1" dirty="0"/>
          </a:p>
        </p:txBody>
      </p:sp>
      <p:sp>
        <p:nvSpPr>
          <p:cNvPr id="4" name="Right Arrow 3"/>
          <p:cNvSpPr/>
          <p:nvPr/>
        </p:nvSpPr>
        <p:spPr>
          <a:xfrm>
            <a:off x="6400800" y="1662684"/>
            <a:ext cx="978408" cy="484632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819400"/>
            <a:ext cx="3390900" cy="296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8973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1"/>
            <a:ext cx="7772400" cy="114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smtClean="0"/>
              <a:t>Click on Attachment Manager </a:t>
            </a:r>
            <a:br>
              <a:rPr lang="en-US" b="1" dirty="0" smtClean="0"/>
            </a:br>
            <a:r>
              <a:rPr lang="en-US" b="1" dirty="0" smtClean="0"/>
              <a:t>in your Employee Portal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438400"/>
            <a:ext cx="7010400" cy="3200400"/>
          </a:xfrm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05000"/>
            <a:ext cx="7467600" cy="466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1828800" y="3962400"/>
            <a:ext cx="2133600" cy="1246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335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Browse PC for your attachment</a:t>
            </a:r>
            <a:endParaRPr lang="en-US" dirty="0"/>
          </a:p>
        </p:txBody>
      </p:sp>
      <p:sp>
        <p:nvSpPr>
          <p:cNvPr id="6" name="Down Arrow 5"/>
          <p:cNvSpPr/>
          <p:nvPr/>
        </p:nvSpPr>
        <p:spPr>
          <a:xfrm>
            <a:off x="3012948" y="1685925"/>
            <a:ext cx="865632" cy="12070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85925"/>
            <a:ext cx="8263466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own Arrow 7"/>
          <p:cNvSpPr/>
          <p:nvPr/>
        </p:nvSpPr>
        <p:spPr>
          <a:xfrm>
            <a:off x="3657600" y="2590800"/>
            <a:ext cx="1074420" cy="166420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705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Check box and hit ‘Upload’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-228600" y="3962400"/>
            <a:ext cx="1207008" cy="7132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-228600" y="4876800"/>
            <a:ext cx="1207008" cy="7132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747246"/>
      </p:ext>
    </p:extLst>
  </p:cSld>
  <p:clrMapOvr>
    <a:masterClrMapping/>
  </p:clrMapOvr>
</p:sld>
</file>

<file path=ppt/theme/theme1.xml><?xml version="1.0" encoding="utf-8"?>
<a:theme xmlns:a="http://schemas.openxmlformats.org/drawingml/2006/main" name="library power poi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library power point</Template>
  <TotalTime>237</TotalTime>
  <Words>177</Words>
  <Application>Microsoft Office PowerPoint</Application>
  <PresentationFormat>On-screen Show (4:3)</PresentationFormat>
  <Paragraphs>22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library power point</vt:lpstr>
      <vt:lpstr>Did you ever find  an elephant in your e-mail?</vt:lpstr>
      <vt:lpstr>You know: a message that is so huge that it clogs everything else up…</vt:lpstr>
      <vt:lpstr>…and you can’t read or send anything else until you’ve DELETED it!</vt:lpstr>
      <vt:lpstr>Often, people just ZAP giant e-mails without even reading them…</vt:lpstr>
      <vt:lpstr>If you want to be SURE</vt:lpstr>
      <vt:lpstr>The ATTACHMENT MANAGER will shrink those photos / documents for you. HERE’S HOW </vt:lpstr>
      <vt:lpstr>Click on Attachment Manager  in your Employee Portal</vt:lpstr>
      <vt:lpstr>Browse PC for your attachment</vt:lpstr>
      <vt:lpstr>Check box and hit ‘Upload’</vt:lpstr>
      <vt:lpstr>Find new attachment in list  and click on ‘Copy Link’</vt:lpstr>
      <vt:lpstr>Paste link into your e-mail</vt:lpstr>
      <vt:lpstr>Using Attachment Manager, it takes 3KB e-mail this document</vt:lpstr>
      <vt:lpstr>NOT using Attachment Manager, it 95 KB – over 32 times as much space</vt:lpstr>
      <vt:lpstr>Using Attachment Manager, it takes  3 KB to e-mail this picture</vt:lpstr>
      <vt:lpstr>NOT using Attachment Manager, it takes 2 MB – over 600 times  as much space</vt:lpstr>
      <vt:lpstr>Get the message? Get the picture? No problems, right? Not if you use the  ATTACHMENT MANAGER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on Attachment Manager  in your Employee Portal</dc:title>
  <dc:creator>Ook!</dc:creator>
  <cp:lastModifiedBy>M-DCPS</cp:lastModifiedBy>
  <cp:revision>19</cp:revision>
  <dcterms:created xsi:type="dcterms:W3CDTF">2011-09-25T04:50:55Z</dcterms:created>
  <dcterms:modified xsi:type="dcterms:W3CDTF">2012-09-29T22:04:42Z</dcterms:modified>
</cp:coreProperties>
</file>